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75" r:id="rId11"/>
    <p:sldId id="276" r:id="rId12"/>
    <p:sldId id="265" r:id="rId13"/>
    <p:sldId id="263" r:id="rId14"/>
    <p:sldId id="271" r:id="rId15"/>
    <p:sldId id="272" r:id="rId16"/>
    <p:sldId id="273" r:id="rId17"/>
    <p:sldId id="274" r:id="rId18"/>
    <p:sldId id="264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602" y="-6306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FF66"/>
                </a:solidFill>
                <a:effectLst/>
              </a:rPr>
              <a:t>Народные промыслы России. Городец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758034"/>
            <a:ext cx="7875003" cy="73595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000066"/>
                </a:solidFill>
              </a:rPr>
              <a:t>Изобазительное</a:t>
            </a:r>
            <a:r>
              <a:rPr lang="ru-RU" sz="1800" dirty="0" smtClean="0">
                <a:solidFill>
                  <a:srgbClr val="000066"/>
                </a:solidFill>
              </a:rPr>
              <a:t> искусство.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22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309320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</a:t>
            </a:r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ONYA\Desktop\презентации\картинки\22\go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76" y="1772816"/>
            <a:ext cx="3985218" cy="39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ownloads\инк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08" y="1361565"/>
            <a:ext cx="631348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332656"/>
            <a:ext cx="8640960" cy="792088"/>
          </a:xfrm>
          <a:prstGeom prst="wedgeRoundRectCallout">
            <a:avLst>
              <a:gd name="adj1" fmla="val -20211"/>
              <a:gd name="adj2" fmla="val 4212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Инкрустация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i\Downloads\инкр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6456"/>
            <a:ext cx="5038970" cy="66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</a:t>
            </a:r>
            <a:r>
              <a:rPr lang="ru-RU" sz="4800" dirty="0" smtClean="0">
                <a:solidFill>
                  <a:srgbClr val="FFFF66"/>
                </a:solidFill>
                <a:effectLst/>
              </a:rPr>
              <a:t>решения</a:t>
            </a:r>
            <a:r>
              <a:rPr lang="ru-RU" sz="4800" dirty="0" smtClean="0">
                <a:solidFill>
                  <a:srgbClr val="FFFF66"/>
                </a:solidFill>
              </a:rPr>
              <a:t>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ONYA\Desktop\презентации\картинки\22\1257642432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7384"/>
            <a:ext cx="5256584" cy="53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67544" y="0"/>
            <a:ext cx="8280920" cy="1124744"/>
          </a:xfrm>
          <a:prstGeom prst="wedgeRoundRectCallout">
            <a:avLst>
              <a:gd name="adj1" fmla="val -19967"/>
              <a:gd name="adj2" fmla="val 4756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Роспись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SONYA\Desktop\презентации\картинки\22\51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4992"/>
            <a:ext cx="2698632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ONYA\Desktop\презентации\картинки\22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5240"/>
            <a:ext cx="2822680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772400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  <a:effectLst/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145893" cy="53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4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ONYA\Desktop\презентации\картинки\22\1411_lg_66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893760" cy="62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2\Снимок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2" y="1196752"/>
            <a:ext cx="2016224" cy="20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A\Desktop\презентации\картинки\22\Снимокl;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1984441" cy="20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A\Desktop\презентации\картинки\22\Снимок][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1"/>
            <a:ext cx="1984441" cy="20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YA\Desktop\презентации\картинки\22\Снимокn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2" y="4077072"/>
            <a:ext cx="2016224" cy="20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NYA\Desktop\презентации\картинки\22\Снимокhj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28" y="4059827"/>
            <a:ext cx="2016224" cy="2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NYA\Desktop\презентации\картинки\22\Снимокhjh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8" y="4077072"/>
            <a:ext cx="2098023" cy="20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332656"/>
            <a:ext cx="8712968" cy="648072"/>
          </a:xfrm>
          <a:prstGeom prst="wedgeRoundRectCallout">
            <a:avLst>
              <a:gd name="adj1" fmla="val -20010"/>
              <a:gd name="adj2" fmla="val 4313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Этапы росписи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764704"/>
            <a:ext cx="7056784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1. Толстой кистью нарисовать основные фигуры: круг и два нижних листочка, используя красную или синюю и зеленую краски. Подсушить подмалевок.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780928"/>
            <a:ext cx="7056784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2. Тонкой кистью черной краской выполнить прорисовку формы цветка.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3680" y="4797152"/>
            <a:ext cx="7044848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Тонкой кистью белой краской уточнить форму всех элементов.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2225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Каким должен быть предмет, чтобы его можно было использовать и для </a:t>
            </a:r>
            <a:r>
              <a:rPr lang="ru-RU" sz="3600" dirty="0" smtClean="0">
                <a:solidFill>
                  <a:srgbClr val="000066"/>
                </a:solidFill>
              </a:rPr>
              <a:t>украшения, </a:t>
            </a:r>
            <a:r>
              <a:rPr lang="ru-RU" sz="3600" dirty="0">
                <a:solidFill>
                  <a:srgbClr val="000066"/>
                </a:solidFill>
              </a:rPr>
              <a:t>и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2\jh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6228" y="1556772"/>
            <a:ext cx="5598340" cy="4675389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ONYA\Desktop\презентации\картинки\22\l;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8" y="764704"/>
            <a:ext cx="3672408" cy="57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92D05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0840" y="2136552"/>
            <a:ext cx="6768752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Принести альбом, карандаш, гуашь, кисти № 2, 6, Рабочую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2400" cy="136245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908720"/>
            <a:ext cx="770485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Как </a:t>
            </a:r>
            <a:r>
              <a:rPr lang="ru-RU" sz="4000" dirty="0">
                <a:solidFill>
                  <a:srgbClr val="000066"/>
                </a:solidFill>
              </a:rPr>
              <a:t>использовали эту вещицу?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08920"/>
            <a:ext cx="770485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вас удивляет?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509120"/>
            <a:ext cx="770485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Вы можете себе представить </a:t>
            </a:r>
            <a:r>
              <a:rPr lang="ru-RU" sz="3600" dirty="0" smtClean="0">
                <a:solidFill>
                  <a:srgbClr val="000066"/>
                </a:solidFill>
              </a:rPr>
              <a:t>какой она должна </a:t>
            </a:r>
            <a:r>
              <a:rPr lang="ru-RU" sz="3600" dirty="0">
                <a:solidFill>
                  <a:srgbClr val="000066"/>
                </a:solidFill>
              </a:rPr>
              <a:t>быть?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53650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В</a:t>
            </a:r>
            <a:r>
              <a:rPr lang="ru-RU" sz="3600" i="1" dirty="0" smtClean="0">
                <a:solidFill>
                  <a:srgbClr val="002060"/>
                </a:solidFill>
              </a:rPr>
              <a:t>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600" y="2060848"/>
            <a:ext cx="7776864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Каким должен быть предмет, чтобы его можно было использовать и для </a:t>
            </a:r>
            <a:r>
              <a:rPr lang="ru-RU" sz="3600" dirty="0" smtClean="0">
                <a:solidFill>
                  <a:srgbClr val="000066"/>
                </a:solidFill>
              </a:rPr>
              <a:t>украшения, </a:t>
            </a:r>
            <a:r>
              <a:rPr lang="ru-RU" sz="3600" dirty="0">
                <a:solidFill>
                  <a:srgbClr val="000066"/>
                </a:solidFill>
              </a:rPr>
              <a:t>и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SONYA\Desktop\презентации\картинки\22\STP85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83263" cy="63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79064" y="842576"/>
            <a:ext cx="432048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Что необычного в этих предметах?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9064" y="2564904"/>
            <a:ext cx="432048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Какие элементы росписи вы видите?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79064" y="4293096"/>
            <a:ext cx="432048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Какие цвета использовали мастера?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2\0_7d078_13209f5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104456" cy="58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5" y="1124744"/>
            <a:ext cx="44561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673350"/>
            <a:ext cx="44561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5" y="4293096"/>
            <a:ext cx="44561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8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ONYA\Desktop\презентации\картинки\22\1456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0" y="446399"/>
            <a:ext cx="3600400" cy="6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4" y="988760"/>
            <a:ext cx="44561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4" y="2640846"/>
            <a:ext cx="44561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3" y="4365104"/>
            <a:ext cx="44561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288" y="1844824"/>
            <a:ext cx="7776864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Городецкая </a:t>
            </a:r>
            <a:r>
              <a:rPr lang="ru-RU" sz="3200" b="1" dirty="0">
                <a:solidFill>
                  <a:srgbClr val="000066"/>
                </a:solidFill>
              </a:rPr>
              <a:t>роспись</a:t>
            </a:r>
            <a:r>
              <a:rPr lang="ru-RU" sz="3200" dirty="0">
                <a:solidFill>
                  <a:srgbClr val="000066"/>
                </a:solidFill>
              </a:rPr>
              <a:t> родилась в Поволжье по берегам реки Узоры. Крестьяне привозили свои изделия на ярмарку в село Городец, поэтому роспись стали называть городецкой.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2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2" y="1340768"/>
            <a:ext cx="7416824" cy="49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256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Народные промыслы России. Городец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Поиск решения проблемы</vt:lpstr>
      <vt:lpstr>Презентация PowerPoint</vt:lpstr>
      <vt:lpstr>Презентация PowerPoint</vt:lpstr>
      <vt:lpstr>Презентация PowerPoint</vt:lpstr>
      <vt:lpstr>Выражение решения проблемы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13</cp:revision>
  <dcterms:created xsi:type="dcterms:W3CDTF">2012-09-17T15:13:52Z</dcterms:created>
  <dcterms:modified xsi:type="dcterms:W3CDTF">2013-03-16T18:34:33Z</dcterms:modified>
</cp:coreProperties>
</file>